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98" r:id="rId8"/>
    <p:sldId id="299" r:id="rId9"/>
    <p:sldId id="263" r:id="rId10"/>
    <p:sldId id="297" r:id="rId11"/>
    <p:sldId id="264" r:id="rId12"/>
    <p:sldId id="265" r:id="rId13"/>
    <p:sldId id="266" r:id="rId14"/>
    <p:sldId id="267" r:id="rId15"/>
    <p:sldId id="268" r:id="rId16"/>
    <p:sldId id="269" r:id="rId17"/>
    <p:sldId id="313" r:id="rId18"/>
    <p:sldId id="274" r:id="rId19"/>
    <p:sldId id="300" r:id="rId20"/>
    <p:sldId id="275" r:id="rId21"/>
    <p:sldId id="301" r:id="rId22"/>
    <p:sldId id="276" r:id="rId23"/>
    <p:sldId id="302" r:id="rId24"/>
    <p:sldId id="270" r:id="rId25"/>
    <p:sldId id="303" r:id="rId26"/>
    <p:sldId id="277" r:id="rId27"/>
    <p:sldId id="296" r:id="rId28"/>
    <p:sldId id="278" r:id="rId29"/>
    <p:sldId id="279" r:id="rId30"/>
    <p:sldId id="271" r:id="rId31"/>
    <p:sldId id="304" r:id="rId32"/>
    <p:sldId id="305" r:id="rId33"/>
    <p:sldId id="272" r:id="rId34"/>
    <p:sldId id="280" r:id="rId35"/>
    <p:sldId id="281" r:id="rId36"/>
    <p:sldId id="282" r:id="rId37"/>
    <p:sldId id="283" r:id="rId38"/>
    <p:sldId id="273" r:id="rId39"/>
    <p:sldId id="307" r:id="rId40"/>
    <p:sldId id="284" r:id="rId41"/>
    <p:sldId id="306" r:id="rId42"/>
    <p:sldId id="287" r:id="rId43"/>
    <p:sldId id="285" r:id="rId44"/>
    <p:sldId id="308" r:id="rId45"/>
    <p:sldId id="286" r:id="rId46"/>
    <p:sldId id="309" r:id="rId47"/>
    <p:sldId id="310" r:id="rId48"/>
    <p:sldId id="288" r:id="rId49"/>
    <p:sldId id="291" r:id="rId50"/>
    <p:sldId id="289" r:id="rId51"/>
    <p:sldId id="293" r:id="rId52"/>
    <p:sldId id="311" r:id="rId53"/>
    <p:sldId id="294" r:id="rId54"/>
    <p:sldId id="312" r:id="rId55"/>
    <p:sldId id="290" r:id="rId56"/>
    <p:sldId id="292" r:id="rId57"/>
    <p:sldId id="295" r:id="rId58"/>
    <p:sldId id="315" r:id="rId5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872" autoAdjust="0"/>
    <p:restoredTop sz="94660"/>
  </p:normalViewPr>
  <p:slideViewPr>
    <p:cSldViewPr snapToGrid="0">
      <p:cViewPr varScale="1">
        <p:scale>
          <a:sx n="71" d="100"/>
          <a:sy n="71" d="100"/>
        </p:scale>
        <p:origin x="1014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490A77-A576-4359-BCB4-6D595E71C23C}" type="datetimeFigureOut">
              <a:rPr lang="en-PH" smtClean="0"/>
              <a:t>23/06/2025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F0749-2A7E-4BDC-9625-5B5AA0D7F7EB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98245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490A77-A576-4359-BCB4-6D595E71C23C}" type="datetimeFigureOut">
              <a:rPr lang="en-PH" smtClean="0"/>
              <a:t>23/06/2025</a:t>
            </a:fld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F0749-2A7E-4BDC-9625-5B5AA0D7F7EB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9520518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490A77-A576-4359-BCB4-6D595E71C23C}" type="datetimeFigureOut">
              <a:rPr lang="en-PH" smtClean="0"/>
              <a:t>23/06/2025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F0749-2A7E-4BDC-9625-5B5AA0D7F7EB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813324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490A77-A576-4359-BCB4-6D595E71C23C}" type="datetimeFigureOut">
              <a:rPr lang="en-PH" smtClean="0"/>
              <a:t>23/06/2025</a:t>
            </a:fld>
            <a:endParaRPr lang="en-P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F0749-2A7E-4BDC-9625-5B5AA0D7F7EB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1360527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490A77-A576-4359-BCB4-6D595E71C23C}" type="datetimeFigureOut">
              <a:rPr lang="en-PH" smtClean="0"/>
              <a:t>23/06/2025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F0749-2A7E-4BDC-9625-5B5AA0D7F7EB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0089492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490A77-A576-4359-BCB4-6D595E71C23C}" type="datetimeFigureOut">
              <a:rPr lang="en-PH" smtClean="0"/>
              <a:t>23/06/2025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F0749-2A7E-4BDC-9625-5B5AA0D7F7EB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8774491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490A77-A576-4359-BCB4-6D595E71C23C}" type="datetimeFigureOut">
              <a:rPr lang="en-PH" smtClean="0"/>
              <a:t>23/06/2025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F0749-2A7E-4BDC-9625-5B5AA0D7F7EB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6728281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490A77-A576-4359-BCB4-6D595E71C23C}" type="datetimeFigureOut">
              <a:rPr lang="en-PH" smtClean="0"/>
              <a:t>23/06/2025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F0749-2A7E-4BDC-9625-5B5AA0D7F7EB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4418680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490A77-A576-4359-BCB4-6D595E71C23C}" type="datetimeFigureOut">
              <a:rPr lang="en-PH" smtClean="0"/>
              <a:t>23/06/2025</a:t>
            </a:fld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F0749-2A7E-4BDC-9625-5B5AA0D7F7EB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4575171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490A77-A576-4359-BCB4-6D595E71C23C}" type="datetimeFigureOut">
              <a:rPr lang="en-PH" smtClean="0"/>
              <a:t>23/06/2025</a:t>
            </a:fld>
            <a:endParaRPr lang="en-P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F0749-2A7E-4BDC-9625-5B5AA0D7F7EB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9106981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490A77-A576-4359-BCB4-6D595E71C23C}" type="datetimeFigureOut">
              <a:rPr lang="en-PH" smtClean="0"/>
              <a:t>23/06/2025</a:t>
            </a:fld>
            <a:endParaRPr lang="en-P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F0749-2A7E-4BDC-9625-5B5AA0D7F7EB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1068358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490A77-A576-4359-BCB4-6D595E71C23C}" type="datetimeFigureOut">
              <a:rPr lang="en-PH" smtClean="0"/>
              <a:t>23/06/2025</a:t>
            </a:fld>
            <a:endParaRPr lang="en-P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F0749-2A7E-4BDC-9625-5B5AA0D7F7EB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9044427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490A77-A576-4359-BCB4-6D595E71C23C}" type="datetimeFigureOut">
              <a:rPr lang="en-PH" smtClean="0"/>
              <a:t>23/06/2025</a:t>
            </a:fld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F0749-2A7E-4BDC-9625-5B5AA0D7F7EB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6631236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4F490A77-A576-4359-BCB4-6D595E71C23C}" type="datetimeFigureOut">
              <a:rPr lang="en-PH" smtClean="0"/>
              <a:t>23/06/2025</a:t>
            </a:fld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E05F0749-2A7E-4BDC-9625-5B5AA0D7F7EB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871644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P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4F490A77-A576-4359-BCB4-6D595E71C23C}" type="datetimeFigureOut">
              <a:rPr lang="en-PH" smtClean="0"/>
              <a:t>23/06/2025</a:t>
            </a:fld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E05F0749-2A7E-4BDC-9625-5B5AA0D7F7EB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99554439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6000" dirty="0" smtClean="0">
                <a:latin typeface="Arial Black" panose="020B0A04020102020204" pitchFamily="34" charset="0"/>
              </a:rPr>
              <a:t>AIMS - AUTOMATED INVENTORY MANAGEMENT SYSTEM</a:t>
            </a:r>
            <a:endParaRPr lang="en-PH" sz="6000" dirty="0">
              <a:latin typeface="Arial Black" panose="020B0A040201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en-US" sz="4000" dirty="0" smtClean="0">
                <a:latin typeface="Arial Black" panose="020B0A04020102020204" pitchFamily="34" charset="0"/>
              </a:rPr>
              <a:t>USER MANUAL</a:t>
            </a:r>
            <a:endParaRPr lang="en-PH" sz="400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1947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User’s Withdrawal History (Return Modal)</a:t>
            </a:r>
            <a:endParaRPr lang="en-PH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3862" y="1857969"/>
            <a:ext cx="10024273" cy="4961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178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User’s Withdrawal History (Rejected Tab)</a:t>
            </a:r>
            <a:endParaRPr lang="en-PH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1167" y="1886375"/>
            <a:ext cx="9965933" cy="4904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859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User’s Withdrawal History (Returned Tab)</a:t>
            </a:r>
            <a:endParaRPr lang="en-PH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595" y="1822054"/>
            <a:ext cx="10006808" cy="4982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412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SUPERVISOR / KITTING MODULE</a:t>
            </a:r>
            <a:endParaRPr lang="en-PH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311309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2496" y="2301578"/>
            <a:ext cx="9527003" cy="4456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Supervisor / Kitting Dashboard</a:t>
            </a: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3633574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Supervisor / Kitting Dashboard</a:t>
            </a:r>
            <a:endParaRPr lang="en-PH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594" y="2625428"/>
            <a:ext cx="11648806" cy="3461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085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Supervisor / Kitting Inventory</a:t>
            </a:r>
            <a:endParaRPr lang="en-PH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130" y="2265837"/>
            <a:ext cx="11893735" cy="4199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480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244" y="474082"/>
            <a:ext cx="11507506" cy="970450"/>
          </a:xfrm>
        </p:spPr>
        <p:txBody>
          <a:bodyPr/>
          <a:lstStyle/>
          <a:p>
            <a:r>
              <a:rPr lang="en-US" dirty="0" smtClean="0"/>
              <a:t>Supervisor / Kitting </a:t>
            </a:r>
            <a:r>
              <a:rPr lang="en-US" dirty="0" smtClean="0"/>
              <a:t>Inventory (Quantity Button)</a:t>
            </a:r>
            <a:endParaRPr lang="en-PH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6035" y="1899032"/>
            <a:ext cx="9788008" cy="4824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054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774" y="447188"/>
            <a:ext cx="12087225" cy="970450"/>
          </a:xfrm>
        </p:spPr>
        <p:txBody>
          <a:bodyPr/>
          <a:lstStyle/>
          <a:p>
            <a:r>
              <a:rPr lang="en-US" sz="3800" dirty="0" smtClean="0"/>
              <a:t>Supervisor / Kitting Inventory (Material Registration)</a:t>
            </a:r>
            <a:endParaRPr lang="en-PH" sz="3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1182" y="1854947"/>
            <a:ext cx="9854408" cy="4939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517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774" y="447188"/>
            <a:ext cx="12087225" cy="970450"/>
          </a:xfrm>
        </p:spPr>
        <p:txBody>
          <a:bodyPr/>
          <a:lstStyle/>
          <a:p>
            <a:r>
              <a:rPr lang="en-US" sz="3800" dirty="0" smtClean="0"/>
              <a:t>Supervisor / Kitting Inventory (Material Registration)</a:t>
            </a:r>
            <a:endParaRPr lang="en-PH" sz="3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9738" y="1752206"/>
            <a:ext cx="10097296" cy="500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94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Account Login Tab</a:t>
            </a:r>
            <a:endParaRPr lang="en-PH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3717" y="2309971"/>
            <a:ext cx="8964564" cy="4365615"/>
          </a:xfrm>
        </p:spPr>
      </p:pic>
    </p:spTree>
    <p:extLst>
      <p:ext uri="{BB962C8B-B14F-4D97-AF65-F5344CB8AC3E}">
        <p14:creationId xmlns:p14="http://schemas.microsoft.com/office/powerpoint/2010/main" val="120731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809999" y="447188"/>
            <a:ext cx="10915275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/>
              <a:t>Supervisor / Kitting Inventory (Add to Stock)</a:t>
            </a:r>
            <a:endParaRPr lang="en-PH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5285" y="1829446"/>
            <a:ext cx="10124701" cy="4990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357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809999" y="447188"/>
            <a:ext cx="10915275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/>
              <a:t>Supervisor / Kitting Inventory (Add to Stock)</a:t>
            </a:r>
            <a:endParaRPr lang="en-PH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682" y="1829482"/>
            <a:ext cx="10135907" cy="4974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035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809999" y="447188"/>
            <a:ext cx="10915275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/>
              <a:t>Supervisor / Kitting Inventory (Edit Button)</a:t>
            </a:r>
            <a:endParaRPr lang="en-PH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4317" y="1786943"/>
            <a:ext cx="9986637" cy="4972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751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8608" y="1786403"/>
            <a:ext cx="9798055" cy="4928763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809999" y="447188"/>
            <a:ext cx="10915275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/>
              <a:t>Supervisor / Kitting Inventory (Edit Button)</a:t>
            </a: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153838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738" y="1815780"/>
            <a:ext cx="11768520" cy="49749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Supervisor / Kitting Material Withdrawal</a:t>
            </a: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529668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9399" y="218588"/>
            <a:ext cx="11633200" cy="970450"/>
          </a:xfrm>
        </p:spPr>
        <p:txBody>
          <a:bodyPr/>
          <a:lstStyle/>
          <a:p>
            <a:r>
              <a:rPr lang="en-US" sz="3600" dirty="0" smtClean="0"/>
              <a:t>Supervisor / Kitting Material Withdrawal (Edit Modal)</a:t>
            </a:r>
            <a:endParaRPr lang="en-PH" sz="3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705" y="1724122"/>
            <a:ext cx="10216588" cy="5133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195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809" y="1921467"/>
            <a:ext cx="11989802" cy="47751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Supervisor / Kitting Approve Request</a:t>
            </a: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3220810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298" y="1903903"/>
            <a:ext cx="9881400" cy="491599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Supervisor / Kitting Return Modal</a:t>
            </a: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358602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Supervisor / Kitting Reject Request</a:t>
            </a:r>
            <a:endParaRPr lang="en-PH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5518" y="1883115"/>
            <a:ext cx="9800960" cy="4949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382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Supervisor / Kitting Return Request</a:t>
            </a:r>
            <a:endParaRPr lang="en-PH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5293" y="1854403"/>
            <a:ext cx="9981410" cy="4978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823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3717" y="2309971"/>
            <a:ext cx="8964564" cy="43582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Forgot Password Link</a:t>
            </a: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3552860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88" y="1974465"/>
            <a:ext cx="12017222" cy="48201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Supervisor / Kitting Approval</a:t>
            </a: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4229291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7998" y="485288"/>
            <a:ext cx="11636000" cy="970450"/>
          </a:xfrm>
        </p:spPr>
        <p:txBody>
          <a:bodyPr/>
          <a:lstStyle/>
          <a:p>
            <a:r>
              <a:rPr lang="en-US" dirty="0" smtClean="0"/>
              <a:t>Supervisor / Kitting Approval (Approve Modal)</a:t>
            </a:r>
            <a:endParaRPr lang="en-PH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126" y="1736327"/>
            <a:ext cx="10141745" cy="5070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027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1064500" cy="970450"/>
          </a:xfrm>
        </p:spPr>
        <p:txBody>
          <a:bodyPr/>
          <a:lstStyle/>
          <a:p>
            <a:r>
              <a:rPr lang="en-US" dirty="0" smtClean="0"/>
              <a:t>Supervisor / Kitting Approval (Reject Modal)</a:t>
            </a:r>
            <a:endParaRPr lang="en-PH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8857" y="1911023"/>
            <a:ext cx="9954283" cy="4946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110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02" y="2048564"/>
            <a:ext cx="11993593" cy="463827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Supervisor / Kitting Issuance History</a:t>
            </a: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770186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234" y="1917771"/>
            <a:ext cx="11749530" cy="476906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Supervisor / Kitting Receiving History</a:t>
            </a: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516902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95" y="1874624"/>
            <a:ext cx="12063070" cy="486883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Supervisor / Kitting Rejection History</a:t>
            </a: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373991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Supervisor / Kitting Expired Part History</a:t>
            </a:r>
            <a:endParaRPr lang="en-PH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23" y="1976884"/>
            <a:ext cx="12033552" cy="4733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515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092" y="1910164"/>
            <a:ext cx="11849813" cy="480333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Supervisor / Kitting Log History</a:t>
            </a: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3976746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3028" y="1814879"/>
            <a:ext cx="9745941" cy="491775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724862" cy="970450"/>
          </a:xfrm>
        </p:spPr>
        <p:txBody>
          <a:bodyPr/>
          <a:lstStyle/>
          <a:p>
            <a:r>
              <a:rPr lang="en-US" dirty="0" smtClean="0"/>
              <a:t>Supervisor / Kitting Scrap Awaiting Receipt</a:t>
            </a: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3118767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724862" cy="970450"/>
          </a:xfrm>
        </p:spPr>
        <p:txBody>
          <a:bodyPr/>
          <a:lstStyle/>
          <a:p>
            <a:r>
              <a:rPr lang="en-US" dirty="0" smtClean="0"/>
              <a:t>Supervisor / Kitting Scrap Awaiting Receipt</a:t>
            </a:r>
            <a:endParaRPr lang="en-PH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0136" y="1901732"/>
            <a:ext cx="9744590" cy="4843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672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3717" y="2309971"/>
            <a:ext cx="8964564" cy="437368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Account Registration Tab</a:t>
            </a: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3906978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564" y="1761565"/>
            <a:ext cx="10381726" cy="506954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7053" y="438799"/>
            <a:ext cx="11295314" cy="970450"/>
          </a:xfrm>
        </p:spPr>
        <p:txBody>
          <a:bodyPr/>
          <a:lstStyle/>
          <a:p>
            <a:r>
              <a:rPr lang="en-US" dirty="0" smtClean="0"/>
              <a:t>Supervisor / Kitting Processed Returned Items</a:t>
            </a: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1903786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8532" y="1778412"/>
            <a:ext cx="10201790" cy="50795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7053" y="438799"/>
            <a:ext cx="11295314" cy="970450"/>
          </a:xfrm>
        </p:spPr>
        <p:txBody>
          <a:bodyPr/>
          <a:lstStyle/>
          <a:p>
            <a:r>
              <a:rPr lang="en-US" dirty="0" smtClean="0"/>
              <a:t>Supervisor / Kitting Processed Scrap Items</a:t>
            </a: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593979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SUPERVISOR MODULE ONLY</a:t>
            </a:r>
            <a:endParaRPr lang="en-PH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34826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185" y="1917200"/>
            <a:ext cx="11422492" cy="484999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724862" cy="970450"/>
          </a:xfrm>
        </p:spPr>
        <p:txBody>
          <a:bodyPr/>
          <a:lstStyle/>
          <a:p>
            <a:r>
              <a:rPr lang="en-US" dirty="0" smtClean="0"/>
              <a:t>Supervisor Withdrawal</a:t>
            </a: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579380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724862" cy="970450"/>
          </a:xfrm>
        </p:spPr>
        <p:txBody>
          <a:bodyPr/>
          <a:lstStyle/>
          <a:p>
            <a:r>
              <a:rPr lang="en-US" dirty="0" smtClean="0"/>
              <a:t>Supervisor Withdrawal (Delete Modal)</a:t>
            </a:r>
            <a:endParaRPr lang="en-PH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754" y="1753540"/>
            <a:ext cx="10069353" cy="5064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247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724862" cy="970450"/>
          </a:xfrm>
        </p:spPr>
        <p:txBody>
          <a:bodyPr/>
          <a:lstStyle/>
          <a:p>
            <a:r>
              <a:rPr lang="en-US" dirty="0" smtClean="0"/>
              <a:t>Supervisor Account Approval</a:t>
            </a:r>
            <a:endParaRPr lang="en-PH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5537" y="1779013"/>
            <a:ext cx="9860923" cy="5025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300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5913" y="1867013"/>
            <a:ext cx="9780169" cy="484919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471" y="447188"/>
            <a:ext cx="12057529" cy="970450"/>
          </a:xfrm>
        </p:spPr>
        <p:txBody>
          <a:bodyPr/>
          <a:lstStyle/>
          <a:p>
            <a:r>
              <a:rPr lang="en-US" dirty="0" smtClean="0"/>
              <a:t>Supervisor Account Approval (Approval Modal)</a:t>
            </a: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793009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6981" y="1867013"/>
            <a:ext cx="9892508" cy="495865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471" y="447188"/>
            <a:ext cx="12057529" cy="970450"/>
          </a:xfrm>
        </p:spPr>
        <p:txBody>
          <a:bodyPr/>
          <a:lstStyle/>
          <a:p>
            <a:r>
              <a:rPr lang="en-US" dirty="0" smtClean="0"/>
              <a:t>Supervisor Account Approval (Rejection Modal)</a:t>
            </a: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4049235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724862" cy="970450"/>
          </a:xfrm>
        </p:spPr>
        <p:txBody>
          <a:bodyPr/>
          <a:lstStyle/>
          <a:p>
            <a:r>
              <a:rPr lang="en-US" dirty="0" smtClean="0"/>
              <a:t>Supervisor Update Account Password</a:t>
            </a:r>
            <a:endParaRPr lang="en-PH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4396" y="1941794"/>
            <a:ext cx="9656067" cy="4791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066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724862" cy="970450"/>
          </a:xfrm>
        </p:spPr>
        <p:txBody>
          <a:bodyPr/>
          <a:lstStyle/>
          <a:p>
            <a:r>
              <a:rPr lang="en-US" dirty="0" smtClean="0"/>
              <a:t>Supervisor Change Password</a:t>
            </a:r>
            <a:endParaRPr lang="en-PH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8209" y="2321443"/>
            <a:ext cx="8928443" cy="4367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30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USER MODULE</a:t>
            </a:r>
            <a:endParaRPr lang="en-PH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070917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684" y="1899864"/>
            <a:ext cx="11825413" cy="48851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724862" cy="970450"/>
          </a:xfrm>
        </p:spPr>
        <p:txBody>
          <a:bodyPr/>
          <a:lstStyle/>
          <a:p>
            <a:r>
              <a:rPr lang="en-US" dirty="0" smtClean="0"/>
              <a:t>Supervisor Account Records</a:t>
            </a: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3679296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1924" y="1755280"/>
            <a:ext cx="9781011" cy="495984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724862" cy="970450"/>
          </a:xfrm>
        </p:spPr>
        <p:txBody>
          <a:bodyPr/>
          <a:lstStyle/>
          <a:p>
            <a:r>
              <a:rPr lang="en-US" dirty="0" smtClean="0"/>
              <a:t>Supervisor Register Account (Registration)</a:t>
            </a: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3677376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8939" y="1778157"/>
            <a:ext cx="10026979" cy="502605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724862" cy="970450"/>
          </a:xfrm>
        </p:spPr>
        <p:txBody>
          <a:bodyPr/>
          <a:lstStyle/>
          <a:p>
            <a:r>
              <a:rPr lang="en-US" dirty="0" smtClean="0"/>
              <a:t>Supervisor Register Account (Registration)</a:t>
            </a: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3099029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9290" y="1794010"/>
            <a:ext cx="9786282" cy="495445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724862" cy="970450"/>
          </a:xfrm>
        </p:spPr>
        <p:txBody>
          <a:bodyPr/>
          <a:lstStyle/>
          <a:p>
            <a:r>
              <a:rPr lang="en-US" dirty="0"/>
              <a:t>Supervisor Register Account </a:t>
            </a:r>
            <a:r>
              <a:rPr lang="en-US" dirty="0" smtClean="0"/>
              <a:t>(Modification)</a:t>
            </a: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3743575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724862" cy="970450"/>
          </a:xfrm>
        </p:spPr>
        <p:txBody>
          <a:bodyPr/>
          <a:lstStyle/>
          <a:p>
            <a:r>
              <a:rPr lang="en-US" dirty="0"/>
              <a:t>Supervisor Register Account </a:t>
            </a:r>
            <a:r>
              <a:rPr lang="en-US" dirty="0" smtClean="0"/>
              <a:t>(Deletion)</a:t>
            </a:r>
            <a:endParaRPr lang="en-PH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6085" y="1928702"/>
            <a:ext cx="9832691" cy="4821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373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99" y="2009936"/>
            <a:ext cx="12028897" cy="474107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724862" cy="970450"/>
          </a:xfrm>
        </p:spPr>
        <p:txBody>
          <a:bodyPr/>
          <a:lstStyle/>
          <a:p>
            <a:r>
              <a:rPr lang="en-US" dirty="0" smtClean="0"/>
              <a:t>Supervisor Cost Center / Supervisor</a:t>
            </a: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3999770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1539" y="1762349"/>
            <a:ext cx="10161781" cy="498342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724862" cy="970450"/>
          </a:xfrm>
        </p:spPr>
        <p:txBody>
          <a:bodyPr/>
          <a:lstStyle/>
          <a:p>
            <a:r>
              <a:rPr lang="en-US" dirty="0" smtClean="0"/>
              <a:t>Supervisor Cost Center Creation</a:t>
            </a: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3623498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1793148"/>
            <a:ext cx="10083681" cy="494100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724862" cy="970450"/>
          </a:xfrm>
        </p:spPr>
        <p:txBody>
          <a:bodyPr/>
          <a:lstStyle/>
          <a:p>
            <a:r>
              <a:rPr lang="en-US" dirty="0" smtClean="0"/>
              <a:t>Supervisor Cost Center Update Modal</a:t>
            </a: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1652999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1811602"/>
            <a:ext cx="9924166" cy="490409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724862" cy="970450"/>
          </a:xfrm>
        </p:spPr>
        <p:txBody>
          <a:bodyPr/>
          <a:lstStyle/>
          <a:p>
            <a:r>
              <a:rPr lang="en-US" dirty="0" smtClean="0"/>
              <a:t>Supervisor Cost Center </a:t>
            </a:r>
            <a:r>
              <a:rPr lang="en-US" dirty="0" smtClean="0"/>
              <a:t>Delete </a:t>
            </a:r>
            <a:r>
              <a:rPr lang="en-US" dirty="0" smtClean="0"/>
              <a:t>Modal</a:t>
            </a: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417864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User’s Material Withdrawal </a:t>
            </a:r>
            <a:endParaRPr lang="en-PH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270" y="2215758"/>
            <a:ext cx="10669458" cy="4562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087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9999" y="447188"/>
            <a:ext cx="10754471" cy="970450"/>
          </a:xfrm>
        </p:spPr>
        <p:txBody>
          <a:bodyPr/>
          <a:lstStyle/>
          <a:p>
            <a:r>
              <a:rPr lang="en-US" dirty="0" smtClean="0"/>
              <a:t>User’s Material Withdrawal (Update Modal)</a:t>
            </a:r>
            <a:endParaRPr lang="en-PH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6252" y="2219031"/>
            <a:ext cx="9321964" cy="4606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901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9999" y="447188"/>
            <a:ext cx="10754471" cy="970450"/>
          </a:xfrm>
        </p:spPr>
        <p:txBody>
          <a:bodyPr/>
          <a:lstStyle/>
          <a:p>
            <a:r>
              <a:rPr lang="en-US" dirty="0" smtClean="0"/>
              <a:t>User’s Material Withdrawal (Delete Modal)</a:t>
            </a:r>
            <a:endParaRPr lang="en-PH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3082" y="1898211"/>
            <a:ext cx="9868303" cy="4938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279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85" y="1911599"/>
            <a:ext cx="12075026" cy="48863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User’s Withdrawal History (Approved Tab)</a:t>
            </a: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1910569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Red">
      <a:dk1>
        <a:sysClr val="windowText" lastClr="000000"/>
      </a:dk1>
      <a:lt1>
        <a:sysClr val="window" lastClr="FFFFFF"/>
      </a:lt1>
      <a:dk2>
        <a:srgbClr val="323232"/>
      </a:dk2>
      <a:lt2>
        <a:srgbClr val="E5C243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TM03457503[[fn=Quotable]]</Template>
  <TotalTime>1644</TotalTime>
  <Words>323</Words>
  <Application>Microsoft Office PowerPoint</Application>
  <PresentationFormat>Widescreen</PresentationFormat>
  <Paragraphs>59</Paragraphs>
  <Slides>58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2" baseType="lpstr">
      <vt:lpstr>Arial Black</vt:lpstr>
      <vt:lpstr>Century Gothic</vt:lpstr>
      <vt:lpstr>Wingdings 2</vt:lpstr>
      <vt:lpstr>Quotable</vt:lpstr>
      <vt:lpstr>AIMS - AUTOMATED INVENTORY MANAGEMENT SYSTEM</vt:lpstr>
      <vt:lpstr>Account Login Tab</vt:lpstr>
      <vt:lpstr>Forgot Password Link</vt:lpstr>
      <vt:lpstr>Account Registration Tab</vt:lpstr>
      <vt:lpstr>USER MODULE</vt:lpstr>
      <vt:lpstr>User’s Material Withdrawal </vt:lpstr>
      <vt:lpstr>User’s Material Withdrawal (Update Modal)</vt:lpstr>
      <vt:lpstr>User’s Material Withdrawal (Delete Modal)</vt:lpstr>
      <vt:lpstr>User’s Withdrawal History (Approved Tab)</vt:lpstr>
      <vt:lpstr>User’s Withdrawal History (Return Modal)</vt:lpstr>
      <vt:lpstr>User’s Withdrawal History (Rejected Tab)</vt:lpstr>
      <vt:lpstr>User’s Withdrawal History (Returned Tab)</vt:lpstr>
      <vt:lpstr>SUPERVISOR / KITTING MODULE</vt:lpstr>
      <vt:lpstr>Supervisor / Kitting Dashboard</vt:lpstr>
      <vt:lpstr>Supervisor / Kitting Dashboard</vt:lpstr>
      <vt:lpstr>Supervisor / Kitting Inventory</vt:lpstr>
      <vt:lpstr>Supervisor / Kitting Inventory (Quantity Button)</vt:lpstr>
      <vt:lpstr>Supervisor / Kitting Inventory (Material Registration)</vt:lpstr>
      <vt:lpstr>Supervisor / Kitting Inventory (Material Registration)</vt:lpstr>
      <vt:lpstr>PowerPoint Presentation</vt:lpstr>
      <vt:lpstr>PowerPoint Presentation</vt:lpstr>
      <vt:lpstr>PowerPoint Presentation</vt:lpstr>
      <vt:lpstr>PowerPoint Presentation</vt:lpstr>
      <vt:lpstr>Supervisor / Kitting Material Withdrawal</vt:lpstr>
      <vt:lpstr>Supervisor / Kitting Material Withdrawal (Edit Modal)</vt:lpstr>
      <vt:lpstr>Supervisor / Kitting Approve Request</vt:lpstr>
      <vt:lpstr>Supervisor / Kitting Return Modal</vt:lpstr>
      <vt:lpstr>Supervisor / Kitting Reject Request</vt:lpstr>
      <vt:lpstr>Supervisor / Kitting Return Request</vt:lpstr>
      <vt:lpstr>Supervisor / Kitting Approval</vt:lpstr>
      <vt:lpstr>Supervisor / Kitting Approval (Approve Modal)</vt:lpstr>
      <vt:lpstr>Supervisor / Kitting Approval (Reject Modal)</vt:lpstr>
      <vt:lpstr>Supervisor / Kitting Issuance History</vt:lpstr>
      <vt:lpstr>Supervisor / Kitting Receiving History</vt:lpstr>
      <vt:lpstr>Supervisor / Kitting Rejection History</vt:lpstr>
      <vt:lpstr>Supervisor / Kitting Expired Part History</vt:lpstr>
      <vt:lpstr>Supervisor / Kitting Log History</vt:lpstr>
      <vt:lpstr>Supervisor / Kitting Scrap Awaiting Receipt</vt:lpstr>
      <vt:lpstr>Supervisor / Kitting Scrap Awaiting Receipt</vt:lpstr>
      <vt:lpstr>Supervisor / Kitting Processed Returned Items</vt:lpstr>
      <vt:lpstr>Supervisor / Kitting Processed Scrap Items</vt:lpstr>
      <vt:lpstr>SUPERVISOR MODULE ONLY</vt:lpstr>
      <vt:lpstr>Supervisor Withdrawal</vt:lpstr>
      <vt:lpstr>Supervisor Withdrawal (Delete Modal)</vt:lpstr>
      <vt:lpstr>Supervisor Account Approval</vt:lpstr>
      <vt:lpstr>Supervisor Account Approval (Approval Modal)</vt:lpstr>
      <vt:lpstr>Supervisor Account Approval (Rejection Modal)</vt:lpstr>
      <vt:lpstr>Supervisor Update Account Password</vt:lpstr>
      <vt:lpstr>Supervisor Change Password</vt:lpstr>
      <vt:lpstr>Supervisor Account Records</vt:lpstr>
      <vt:lpstr>Supervisor Register Account (Registration)</vt:lpstr>
      <vt:lpstr>Supervisor Register Account (Registration)</vt:lpstr>
      <vt:lpstr>Supervisor Register Account (Modification)</vt:lpstr>
      <vt:lpstr>Supervisor Register Account (Deletion)</vt:lpstr>
      <vt:lpstr>Supervisor Cost Center / Supervisor</vt:lpstr>
      <vt:lpstr>Supervisor Cost Center Creation</vt:lpstr>
      <vt:lpstr>Supervisor Cost Center Update Modal</vt:lpstr>
      <vt:lpstr>Supervisor Cost Center Delete Modal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AIMS - AUTOMATED INVENTORY MANAGEMENT SYSTEM</dc:title>
  <dc:creator>Win10</dc:creator>
  <cp:lastModifiedBy>Win10</cp:lastModifiedBy>
  <cp:revision>65</cp:revision>
  <dcterms:created xsi:type="dcterms:W3CDTF">2025-03-15T04:05:05Z</dcterms:created>
  <dcterms:modified xsi:type="dcterms:W3CDTF">2025-06-23T01:02:27Z</dcterms:modified>
</cp:coreProperties>
</file>